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85" r:id="rId10"/>
    <p:sldId id="28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6" r:id="rId19"/>
    <p:sldId id="274" r:id="rId20"/>
    <p:sldId id="275" r:id="rId21"/>
    <p:sldId id="272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00"/>
    <a:srgbClr val="ECFE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10EA-52BA-49E9-9A95-93AC7AD1F252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ED0C-D7CC-46E1-BD4A-E72D00256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10EA-52BA-49E9-9A95-93AC7AD1F252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ED0C-D7CC-46E1-BD4A-E72D00256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10EA-52BA-49E9-9A95-93AC7AD1F252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ED0C-D7CC-46E1-BD4A-E72D00256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10EA-52BA-49E9-9A95-93AC7AD1F252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ED0C-D7CC-46E1-BD4A-E72D00256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10EA-52BA-49E9-9A95-93AC7AD1F252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ED0C-D7CC-46E1-BD4A-E72D00256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10EA-52BA-49E9-9A95-93AC7AD1F252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ED0C-D7CC-46E1-BD4A-E72D00256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10EA-52BA-49E9-9A95-93AC7AD1F252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ED0C-D7CC-46E1-BD4A-E72D00256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10EA-52BA-49E9-9A95-93AC7AD1F252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ED0C-D7CC-46E1-BD4A-E72D00256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10EA-52BA-49E9-9A95-93AC7AD1F252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ED0C-D7CC-46E1-BD4A-E72D00256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10EA-52BA-49E9-9A95-93AC7AD1F252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ED0C-D7CC-46E1-BD4A-E72D00256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D10EA-52BA-49E9-9A95-93AC7AD1F252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2ED0C-D7CC-46E1-BD4A-E72D00256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D10EA-52BA-49E9-9A95-93AC7AD1F252}" type="datetimeFigureOut">
              <a:rPr lang="ru-RU" smtClean="0"/>
              <a:pPr/>
              <a:t>25.05.2021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2ED0C-D7CC-46E1-BD4A-E72D00256B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NUL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NUL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NUL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microsoft.com/office/2007/relationships/hdphoto" Target="NUL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68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7016" y="332656"/>
            <a:ext cx="8856984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80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«Победу</a:t>
            </a:r>
          </a:p>
          <a:p>
            <a:r>
              <a:rPr lang="ru-RU" sz="80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</a:t>
            </a:r>
            <a:r>
              <a:rPr lang="ru-RU" sz="80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чтим</a:t>
            </a:r>
            <a:r>
              <a:rPr lang="ru-RU" sz="8000" b="1" i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</a:t>
            </a:r>
          </a:p>
          <a:p>
            <a:r>
              <a:rPr lang="ru-RU" sz="8000" b="1" i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80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героев     </a:t>
            </a:r>
          </a:p>
          <a:p>
            <a:r>
              <a:rPr lang="ru-RU" sz="8000" b="1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8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</a:t>
            </a:r>
            <a:r>
              <a:rPr lang="ru-RU" sz="80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помним</a:t>
            </a:r>
            <a:r>
              <a:rPr lang="ru-RU" sz="8000" b="1" i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58324" y="5229200"/>
            <a:ext cx="4572000" cy="6850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#</a:t>
            </a: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Молодежь #Память </a:t>
            </a:r>
            <a:r>
              <a:rPr lang="ru-RU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#</a:t>
            </a:r>
            <a:r>
              <a:rPr lang="ru-RU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Будущее                         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УО «ГГПТК»      команда «МИГ»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E:\Музей\Зарецкий фото\Сканы\Untitled.FR12 - 00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214290"/>
            <a:ext cx="4071966" cy="3143272"/>
          </a:xfrm>
          <a:prstGeom prst="rect">
            <a:avLst/>
          </a:prstGeom>
        </p:spPr>
      </p:pic>
      <p:pic>
        <p:nvPicPr>
          <p:cNvPr id="6" name="Рисунок 5" descr="E:\Музей\Зарецкий фото\Сканы\Untitled.FR12 - 00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14290"/>
            <a:ext cx="3786214" cy="3286148"/>
          </a:xfrm>
          <a:prstGeom prst="rect">
            <a:avLst/>
          </a:prstGeom>
        </p:spPr>
      </p:pic>
      <p:pic>
        <p:nvPicPr>
          <p:cNvPr id="7" name="Рисунок 6" descr="E:\Музей\Зарецкий фото\Сканы\Untitled.FR12 - 00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3429000"/>
            <a:ext cx="357190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892959" y="692696"/>
            <a:ext cx="735808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Анатолий Павлович не любил рассказывать о войне. По словам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его дочери, ему даже трудно было смотреть фильмы о войне – на глаза наворачивались слёзы…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Людмила Анатольевна, дочь Анатолия Павловича, высказала предположение, что, по всей видимости, эти воспоминания приносили много боли и переживаний. Слишком горькими они были…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94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479204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Нужно сказать,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фронтовых фотографий в семейном архиве не так уж 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много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. Их всего несколько: молодой человек в военной форме с глазами солдата, повидавшего на своем веку много горя;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Анатолий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Павлович со своим другом Анатолием </a:t>
            </a:r>
            <a:r>
              <a:rPr lang="ru-RU" sz="2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Демидовичем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,</a:t>
            </a:r>
          </a:p>
          <a:p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с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которым познакомился на войне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и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был верен настоящей мужской дружбе всю жизнь; фото при полном параде со своей невестой Фросей, донской казачкой, с которой познакомился в годы войны… </a:t>
            </a:r>
          </a:p>
        </p:txBody>
      </p:sp>
      <p:pic>
        <p:nvPicPr>
          <p:cNvPr id="3" name="Рисунок 2" descr="E:\Музей\Зарецкий фото\Сканы\Untitled.FR12 - 0009.jpg"/>
          <p:cNvPicPr/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43504" y="285728"/>
            <a:ext cx="3443527" cy="3143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Y:\Конкурсы достижения\2020_2021\Акция ВЕЛИКОЙ ПОБЕДЕ 75\Зарецкий\Сканы\с невестой.jpg"/>
          <p:cNvPicPr/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3428999"/>
            <a:ext cx="3443527" cy="2543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5556" y="620688"/>
            <a:ext cx="7992888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Тем не менее, эти скромные фото увековечили поколение людей, победивших фашизм. Поколение победителей, способных не только беспощадно громить врага, но и быть беззаветно добрыми, человечными, милосердными…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Эти события так перекроили мировоззрение юноши, что все послевоенные события, встречи, отношения между людьми как бы проверялись жесткой военной мерой. Отсюда и требовательность к людям, и строгий спрос с порученного дела, и в то же время мягкость и необыкновенная теплота, исходящая от человека, знавшего не понаслышке ценность жизни…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48" y="0"/>
            <a:ext cx="9144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1" descr="20200908_174707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l="19675" t="9090" r="4765" b="2708"/>
          <a:stretch>
            <a:fillRect/>
          </a:stretch>
        </p:blipFill>
        <p:spPr bwMode="auto">
          <a:xfrm>
            <a:off x="4355976" y="439866"/>
            <a:ext cx="4165485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51520" y="685800"/>
            <a:ext cx="7383764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Послевоенная 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жизнь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Зарецкого А.П. была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тесно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связана с советскими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партийными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органами.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Анатолий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Павлович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продолжительное время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работал в должности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заведующего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отделом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пропаганды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и агитации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Берестовицкого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РК КПБ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.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В 1956 его направили на учёбу в Минскую 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высшую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партийную школу, по окончании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которой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он работал вначале секретарём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Скидельского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РК КПБ, затем, в 1962 году 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был 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избран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первым секретарем </a:t>
            </a:r>
            <a:r>
              <a:rPr lang="ru-RU" sz="2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Радунского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РК КПБ.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7889" name="Рисунок 37" descr="20200908_1755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6" y="692696"/>
            <a:ext cx="4242349" cy="37147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79512" y="692696"/>
            <a:ext cx="7272808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В августе 1966 года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Зарецкого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А.П.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избирают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председателем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Ошмянского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райисполкома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,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а с 1971 года он переходит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на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работу госинспектором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по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закупкам и качеству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сельхозпродуктов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по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Гродненской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области.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За большую и активную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работу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Анатолий 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Павлович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в 1975 году был награждён Почётной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грамотой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Президиума Верховного Совета БССР.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50" y="0"/>
            <a:ext cx="9144000" cy="6858000"/>
          </a:xfrm>
          <a:prstGeom prst="rect">
            <a:avLst/>
          </a:prstGeom>
          <a:noFill/>
        </p:spPr>
      </p:pic>
      <p:pic>
        <p:nvPicPr>
          <p:cNvPr id="36865" name="Рисунок 39" descr="20200908_1804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912" y="764704"/>
            <a:ext cx="4951773" cy="3713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6270" y="963931"/>
            <a:ext cx="777609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Человек неиссякаемой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R="0" lvl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энергии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, он завоевал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R="0" lvl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глубокое уважение</a:t>
            </a:r>
          </a:p>
          <a:p>
            <a:pPr marR="0" lvl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коллег и обрёл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R="0" lvl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безграничный </a:t>
            </a:r>
          </a:p>
          <a:p>
            <a:pPr marR="0" lvl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авторитет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.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R="0" lvl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Поэтому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, когда в апреле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R="0" lvl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1976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году было открыто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R="0" lvl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Гродненское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ПТУ-127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,</a:t>
            </a:r>
          </a:p>
          <a:p>
            <a:pPr marR="0" lvl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и встал выбор, кто же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marR="0" lvl="0" indent="45085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будет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руководителем, 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сомнений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ни у кого не 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было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…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47114" y="764704"/>
            <a:ext cx="8533724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В течение 20 лет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этот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неутомимый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человек возглавлял 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инженерно-педагогический 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коллектив и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коллектив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учащихся профтехучилища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.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Анатолий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Павлович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внёс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большой личный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вклад в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укрепление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материальной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базы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училища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и в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совершенствование 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учебно-воспитательного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процесса. 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r="9018" b="4291"/>
          <a:stretch/>
        </p:blipFill>
        <p:spPr bwMode="auto">
          <a:xfrm>
            <a:off x="4261238" y="492371"/>
            <a:ext cx="4442792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32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6180" y="701605"/>
            <a:ext cx="594597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Всю свою жизнь он отдал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делу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воспитания молодого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поколения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будущих рабочих.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Труд Зарецкого А.П.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не остался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незамеченным.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Был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награжден Почетной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грамотой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Госкомитета БССР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по профессионально-техническому 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образованию, Орденом </a:t>
            </a:r>
            <a:endParaRPr lang="ru-RU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Трудового Красного Знамени,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Орденом «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Знак Почёта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», 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Медалью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«Ветеран Труда»</a:t>
            </a: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Анатолий 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Павлович Зарецкий – </a:t>
            </a:r>
            <a:endParaRPr lang="ru-RU" sz="2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  <a:p>
            <a:pPr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отличник </a:t>
            </a:r>
            <a:r>
              <a:rPr lang="ru-RU" sz="22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профтехобразования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БССР</a:t>
            </a:r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460775"/>
            <a:ext cx="3437769" cy="470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548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E:\Музей\Зарецкий фото\20200908_173003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9"/>
          <a:stretch>
            <a:fillRect/>
          </a:stretch>
        </p:blipFill>
        <p:spPr bwMode="auto">
          <a:xfrm>
            <a:off x="712170" y="815874"/>
            <a:ext cx="2419671" cy="3733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712169" y="4606132"/>
            <a:ext cx="241967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Медаль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«Ветеран Труда»</a:t>
            </a:r>
          </a:p>
        </p:txBody>
      </p:sp>
      <p:pic>
        <p:nvPicPr>
          <p:cNvPr id="5" name="Рисунок 4" descr="E:\Музей\Зарецкий фото\20200908_172829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05" r="28252"/>
          <a:stretch/>
        </p:blipFill>
        <p:spPr bwMode="auto">
          <a:xfrm>
            <a:off x="3430635" y="461461"/>
            <a:ext cx="2520279" cy="3805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419872" y="4559084"/>
            <a:ext cx="2520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Орден </a:t>
            </a:r>
          </a:p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Трудового Красного Знамени</a:t>
            </a:r>
          </a:p>
        </p:txBody>
      </p:sp>
      <p:pic>
        <p:nvPicPr>
          <p:cNvPr id="7" name="Рисунок 6" descr="E:\Музей\Зарецкий фото\20200908_172933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021" y="727969"/>
            <a:ext cx="2304258" cy="3909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224021" y="4569281"/>
            <a:ext cx="23042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Орден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«Знак Почёта»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385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E:\Музей\Зарецкий фото\20200908_175733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10877" r="13992" b="4440"/>
          <a:stretch>
            <a:fillRect/>
          </a:stretch>
        </p:blipFill>
        <p:spPr bwMode="auto">
          <a:xfrm>
            <a:off x="5580112" y="1556792"/>
            <a:ext cx="2857520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55576" y="2195428"/>
            <a:ext cx="482453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Вы мир наш </a:t>
            </a:r>
            <a:endParaRPr lang="ru-RU" sz="23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ru-RU" sz="23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    и </a:t>
            </a:r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покой оберегали,</a:t>
            </a:r>
            <a:b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 победой шли </a:t>
            </a:r>
            <a:endParaRPr lang="ru-RU" sz="23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23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      на </a:t>
            </a:r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лютого врага.</a:t>
            </a:r>
            <a:b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Награды заслужили вы, </a:t>
            </a:r>
            <a:r>
              <a:rPr lang="ru-RU" sz="23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</a:t>
            </a:r>
          </a:p>
          <a:p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23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                           медали</a:t>
            </a:r>
            <a:br>
              <a:rPr lang="ru-RU" sz="23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3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 </a:t>
            </a:r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память </a:t>
            </a:r>
            <a:r>
              <a:rPr lang="ru-RU" sz="23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верную</a:t>
            </a:r>
          </a:p>
          <a:p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r>
              <a:rPr lang="ru-RU" sz="23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                       </a:t>
            </a:r>
            <a:r>
              <a:rPr lang="ru-RU" sz="2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на долгие века!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-175909" y="188640"/>
            <a:ext cx="928690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Зарецкий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Анатолий Павлович</a:t>
            </a:r>
            <a:endParaRPr lang="ru-RU" sz="4800" b="1" cap="none" spc="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G:\Акция ВЕЛИКОЙ ПОБЕДЕ 75\Зарецкий\Сканы\Untitled.FR12 - 00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1540254" y="-296944"/>
            <a:ext cx="2643207" cy="4500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5010634" y="685562"/>
            <a:ext cx="342902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Встреча ветеранов ВОВ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E:\Музей\Зарецкий фото\20200908_181032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83968" y="2955366"/>
            <a:ext cx="4054169" cy="2854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543411" y="4596561"/>
            <a:ext cx="38576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 друзьями-однополчанами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9 мая 1991г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611560" y="764704"/>
            <a:ext cx="792088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450850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Говорят, что человек живет до той поры, пока живет о нем память… Память об Анатолии Павловиче – это коллектив, созданный его трудами и заботами; это его семья, которая бережно хранит память о своем боевом отце, дедушке и уже прадедушке; это люди, которым посчастливилось разделить тяготы военного времени и радость послевоенной жизни. </a:t>
            </a:r>
          </a:p>
          <a:p>
            <a:pPr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… Сегодня осталось немало тех, кто помнит этого удивительного человека. Помнит и благодарит его за вовремя сказанное доброе слово, за хорошее, нужное для людей дело, за чуткость и доброту, проявленные в самых обычных повседневных делах…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9552" y="980728"/>
            <a:ext cx="82397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Помним!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Гордимся!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8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 Благодарим!</a:t>
            </a:r>
            <a:endParaRPr lang="ru-RU" sz="8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83568" y="775614"/>
            <a:ext cx="424847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А. П. Зарецкий –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первый директор нашего колледжа – прошел славный путь не только как педагог, учитель, но и как участник Великой Отечественной войны. 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Y:\Конкурсы достижения\2020_2021\Акция ВЕЛИКОЙ ПОБЕДЕ 75\Зарецкий\Сканы\сам.jpg"/>
          <p:cNvPicPr/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20688"/>
            <a:ext cx="3345306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Y:\Конкурсы достижения\2020_2021\Акция ВЕЛИКОЙ ПОБЕДЕ 75\Зарецкий\Сканы\Untitled.FR12 - 0009.jpg"/>
          <p:cNvPicPr/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78" t="1325" r="42557" b="55625"/>
          <a:stretch/>
        </p:blipFill>
        <p:spPr bwMode="auto">
          <a:xfrm>
            <a:off x="5076056" y="259967"/>
            <a:ext cx="3500462" cy="56646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500034" y="548608"/>
            <a:ext cx="442915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Когда началась война, Анатолию Павловичу было 16 лет. Нетрудно предположить, как тяжело жилось всем людям.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Во время войны Анатолий вместе с родителями проживал на оккупированной фашистами территории. Это был и голод, и вечный страх и за свою жизнь, и за жизнь близких. И все же юность, боевой характер, природная смекалка и сообразительность сделали своё дело! </a:t>
            </a:r>
            <a:endParaRPr kumimoji="0" lang="ru-RU" sz="2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71472" y="408838"/>
            <a:ext cx="508064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В 1944 году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девятнадцатилетним </a:t>
            </a: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юношей Зарецкий Анатолий Павлович был призван в армию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8 августа 1944 года Анатолий принял присягу, и началась настоящая военная жизнь. А до того времени он с июля 1944 года был курсантом 13 учебного полка.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С </a:t>
            </a: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октября этого же года служил пулеметчиком. В январе 1945 года Зарецкий А.П. уже курсант минометного батальона, младший сержант, командир расчета. 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апреле 1945 года он избирается секретарем комсомольской организации батальона</a:t>
            </a:r>
            <a:r>
              <a:rPr kumimoji="0" 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Arial" pitchFamily="34" charset="0"/>
              </a:rPr>
              <a:t>.</a:t>
            </a:r>
            <a:endParaRPr kumimoji="0" lang="ru-RU" sz="2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itchFamily="34" charset="0"/>
            </a:endParaRPr>
          </a:p>
        </p:txBody>
      </p:sp>
      <p:pic>
        <p:nvPicPr>
          <p:cNvPr id="9" name="Рисунок 8" descr="Y:\Конкурсы достижения\2020_2021\Акция ВЕЛИКОЙ ПОБЕДЕ 75\Зарецкий\Сканы\125.jpg"/>
          <p:cNvPicPr/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74027" y="1454765"/>
            <a:ext cx="4661140" cy="2992986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634570" y="260648"/>
            <a:ext cx="464746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Анатолий Павлович Зарецкий сражался в составе 3-го Белорусского фронта, участвовал в боях, защищая Родину. В одном из таких боёв в октябре 1944 года был тяжело ранен. Ранение грозило ампутацией ноги, но молодой человек сражался за свою жизнь, за свое будущее. Всю жизнь Анатолий Павлович будет носить в себе осколки того ранения, и только в 80-ые годы в Москве за него возьмутся лучшие врачи военного госпиталя, и страшные мучения покинут мужественного солдата, продолжавшего свою битву за </a:t>
            </a:r>
            <a:r>
              <a:rPr lang="ru-RU" sz="21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за</a:t>
            </a:r>
            <a:r>
              <a:rPr lang="ru-RU" sz="21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 лучшую жизнь уже в мирное время. </a:t>
            </a:r>
          </a:p>
        </p:txBody>
      </p:sp>
      <p:pic>
        <p:nvPicPr>
          <p:cNvPr id="8193" name="Рисунок 2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l="4274" r="3375"/>
          <a:stretch>
            <a:fillRect/>
          </a:stretch>
        </p:blipFill>
        <p:spPr bwMode="auto">
          <a:xfrm>
            <a:off x="5292080" y="548680"/>
            <a:ext cx="3350670" cy="5026711"/>
          </a:xfrm>
          <a:prstGeom prst="rect">
            <a:avLst/>
          </a:prstGeom>
          <a:noFill/>
          <a:ln w="9525">
            <a:solidFill>
              <a:srgbClr val="7F7F7F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91" y="3101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E:\Музей\Зарецкий фото\20200908_17274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509309" y="1235661"/>
            <a:ext cx="3714776" cy="321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294994" y="404664"/>
            <a:ext cx="41434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Орден Отечественной войны I степени</a:t>
            </a:r>
          </a:p>
        </p:txBody>
      </p:sp>
      <p:pic>
        <p:nvPicPr>
          <p:cNvPr id="6" name="Рисунок 5" descr="E:\Музей\Зарецкий фото\20200908_17275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51" y="3353611"/>
            <a:ext cx="3707983" cy="2548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043608" y="5367281"/>
            <a:ext cx="42148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Медаль «За отвагу»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14810" y="214290"/>
            <a:ext cx="44291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Во время войны и после нее Зарецкий Анатолий Павлович был награждён четырьмя знаками отличия, которые составили бы предмет гордости каждого фронтовика: 2 медали «За отвагу», медали «За взятие Кёнигсберга»; «За победу над Германией» </a:t>
            </a:r>
            <a:endParaRPr lang="en-US" sz="2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 descr="E:\Музей\Зарецкий фото\Сканы\Untitled.FR12 - 00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7166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E:\Музей\Зарецкий фото\Сканы\Untitled.FR12 - 0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500306"/>
            <a:ext cx="400052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img2.freepng.ru/20180402/ske/kisspng-no-female-luxury-frame-5ac1af59ee5f36.04567960152264277797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77838" y="692696"/>
            <a:ext cx="73883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…Когда держишь в руках его красноармейскую книжку (а она сохранилась, как почти все документы-свидетельства военной поры)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,</a:t>
            </a:r>
            <a:r>
              <a:rPr lang="ru-RU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ea typeface="Calibri" pitchFamily="34" charset="0"/>
                <a:cs typeface="Times New Roman" pitchFamily="18" charset="0"/>
              </a:rPr>
              <a:t> невольно испытываешь душевный трепет и необъяснимое волнение… Ведь эти документы прошли с молодым бойцом всю его жизнь на передовой, были свидетелями его героизма, мужества, скорби и боли…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</TotalTime>
  <Words>1013</Words>
  <Application>Microsoft Office PowerPoint</Application>
  <PresentationFormat>Экран (4:3)</PresentationFormat>
  <Paragraphs>112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Georgia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</cp:lastModifiedBy>
  <cp:revision>41</cp:revision>
  <dcterms:created xsi:type="dcterms:W3CDTF">2021-05-23T21:12:25Z</dcterms:created>
  <dcterms:modified xsi:type="dcterms:W3CDTF">2021-05-25T12:04:32Z</dcterms:modified>
</cp:coreProperties>
</file>